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0245D-8EE1-4BE5-8BF4-B69970BB33A2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FE2C7-0F5F-40EA-9BE1-BF62A2475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OS%20%20Irrigation%20and%20Drainage%20Spr%20L4.doc" TargetMode="External"/><Relationship Id="rId2" Type="http://schemas.openxmlformats.org/officeDocument/2006/relationships/hyperlink" Target="OS%20%20Irrigation%20and%20Drainage%20Mgt%20L5.doc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OS%20%20Irrigation%20and%20Drainage%20L2.docx" TargetMode="External"/><Relationship Id="rId4" Type="http://schemas.openxmlformats.org/officeDocument/2006/relationships/hyperlink" Target="OS%20%20Irrigation%20and%20Drainage%20L3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6375" y="4800600"/>
            <a:ext cx="11080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</a:rPr>
              <a:t/>
            </a: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1600" b="1" dirty="0">
                <a:solidFill>
                  <a:srgbClr val="000000"/>
                </a:solidFill>
                <a:cs typeface="Times New Roman" pitchFamily="18" charset="0"/>
              </a:rPr>
              <a:t>Level II</a:t>
            </a:r>
          </a:p>
          <a:p>
            <a:pPr eaLnBrk="0" hangingPunct="0"/>
            <a:r>
              <a:rPr lang="en-US" sz="1600" b="1" dirty="0">
                <a:solidFill>
                  <a:srgbClr val="002060"/>
                </a:solidFill>
                <a:cs typeface="Times New Roman" pitchFamily="18" charset="0"/>
              </a:rPr>
              <a:t>	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3513" y="3741738"/>
            <a:ext cx="11080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</a:rPr>
              <a:t/>
            </a: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1600" b="1" dirty="0">
                <a:solidFill>
                  <a:srgbClr val="000000"/>
                </a:solidFill>
                <a:cs typeface="Times New Roman" pitchFamily="18" charset="0"/>
              </a:rPr>
              <a:t>Level III</a:t>
            </a:r>
          </a:p>
          <a:p>
            <a:pPr eaLnBrk="0" hangingPunct="0"/>
            <a:r>
              <a:rPr lang="en-US" sz="1600" b="1" dirty="0">
                <a:solidFill>
                  <a:srgbClr val="002060"/>
                </a:solidFill>
                <a:cs typeface="Times New Roman" pitchFamily="18" charset="0"/>
              </a:rPr>
              <a:t>	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2667000"/>
            <a:ext cx="11080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</a:rPr>
              <a:t/>
            </a: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1600" b="1" dirty="0">
                <a:solidFill>
                  <a:srgbClr val="000000"/>
                </a:solidFill>
                <a:cs typeface="Times New Roman" pitchFamily="18" charset="0"/>
              </a:rPr>
              <a:t>Level IV</a:t>
            </a:r>
          </a:p>
          <a:p>
            <a:pPr eaLnBrk="0" hangingPunct="0"/>
            <a:r>
              <a:rPr lang="en-US" sz="1600" b="1" dirty="0">
                <a:solidFill>
                  <a:srgbClr val="002060"/>
                </a:solidFill>
                <a:cs typeface="Times New Roman" pitchFamily="18" charset="0"/>
              </a:rPr>
              <a:t>	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2563" y="1676400"/>
            <a:ext cx="1108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</a:rPr>
              <a:t/>
            </a: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1600" b="1" dirty="0">
                <a:solidFill>
                  <a:srgbClr val="000000"/>
                </a:solidFill>
                <a:cs typeface="Times New Roman" pitchFamily="18" charset="0"/>
              </a:rPr>
              <a:t>Level V</a:t>
            </a:r>
          </a:p>
          <a:p>
            <a:pPr eaLnBrk="0" hangingPunct="0"/>
            <a:r>
              <a:rPr lang="en-US" sz="1600" b="1" dirty="0">
                <a:solidFill>
                  <a:srgbClr val="002060"/>
                </a:solidFill>
                <a:cs typeface="Times New Roman" pitchFamily="18" charset="0"/>
              </a:rPr>
              <a:t>	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0" y="381000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IRRIGATION AND DRAINAGE DESIGN AND CONSTRUCTION </a:t>
            </a:r>
            <a:endParaRPr lang="en-U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67000" y="1828800"/>
            <a:ext cx="4265394" cy="51435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b="1" dirty="0">
                <a:solidFill>
                  <a:srgbClr val="000000"/>
                </a:solidFill>
              </a:rPr>
              <a:t>Irrigation and Drainage Design and Construction </a:t>
            </a:r>
            <a:r>
              <a:rPr lang="en-US" b="1" dirty="0" smtClean="0">
                <a:solidFill>
                  <a:srgbClr val="000000"/>
                </a:solidFill>
              </a:rPr>
              <a:t>Management </a:t>
            </a:r>
            <a:r>
              <a:rPr lang="en-US" b="1" dirty="0" smtClean="0">
                <a:solidFill>
                  <a:srgbClr val="000000"/>
                </a:solidFill>
                <a:hlinkClick r:id="rId2" action="ppaction://hlinkfile"/>
              </a:rPr>
              <a:t>OS </a:t>
            </a:r>
            <a:endParaRPr lang="en-US" b="1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362200" y="2971800"/>
            <a:ext cx="4886021" cy="51435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b="1" dirty="0">
                <a:solidFill>
                  <a:srgbClr val="000000"/>
                </a:solidFill>
              </a:rPr>
              <a:t>Irrigation and Drainage Design and Construction </a:t>
            </a:r>
            <a:r>
              <a:rPr lang="en-US" b="1" dirty="0" smtClean="0">
                <a:solidFill>
                  <a:srgbClr val="000000"/>
                </a:solidFill>
              </a:rPr>
              <a:t>Supervision </a:t>
            </a:r>
            <a:r>
              <a:rPr lang="en-US" b="1" dirty="0" smtClean="0">
                <a:solidFill>
                  <a:srgbClr val="000000"/>
                </a:solidFill>
                <a:hlinkClick r:id="rId3" action="ppaction://hlinkfile"/>
              </a:rPr>
              <a:t>OS</a:t>
            </a:r>
            <a:endParaRPr lang="en-US" b="1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81200" y="3962400"/>
            <a:ext cx="5585635" cy="51435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b="1" dirty="0">
                <a:solidFill>
                  <a:srgbClr val="000000"/>
                </a:solidFill>
              </a:rPr>
              <a:t>Irrigation and Drainage Design and </a:t>
            </a:r>
            <a:r>
              <a:rPr lang="en-US" b="1" dirty="0" smtClean="0">
                <a:solidFill>
                  <a:srgbClr val="000000"/>
                </a:solidFill>
              </a:rPr>
              <a:t>Construction </a:t>
            </a:r>
            <a:r>
              <a:rPr lang="en-US" b="1" dirty="0" smtClean="0">
                <a:solidFill>
                  <a:srgbClr val="000000"/>
                </a:solidFill>
                <a:hlinkClick r:id="rId4" action="ppaction://hlinkfile"/>
              </a:rPr>
              <a:t>OS</a:t>
            </a:r>
            <a:endParaRPr lang="en-US" b="1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69056" y="4946650"/>
            <a:ext cx="6431944" cy="51435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b="1" dirty="0" smtClean="0">
                <a:solidFill>
                  <a:srgbClr val="000000"/>
                </a:solidFill>
              </a:rPr>
              <a:t>Irrigation and Drainage Construction </a:t>
            </a:r>
            <a:r>
              <a:rPr lang="en-US" b="1" dirty="0" smtClean="0">
                <a:solidFill>
                  <a:srgbClr val="000000"/>
                </a:solidFill>
                <a:hlinkClick r:id="rId5" action="ppaction://hlinkfile"/>
              </a:rPr>
              <a:t>OS</a:t>
            </a:r>
            <a:endParaRPr lang="en-US" b="1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13" name="AutoShape 29"/>
          <p:cNvSpPr>
            <a:spLocks noChangeArrowheads="1"/>
          </p:cNvSpPr>
          <p:nvPr/>
        </p:nvSpPr>
        <p:spPr bwMode="auto">
          <a:xfrm>
            <a:off x="4644975" y="4648200"/>
            <a:ext cx="308025" cy="2476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4644975" y="3657600"/>
            <a:ext cx="308025" cy="2476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15" name="AutoShape 33"/>
          <p:cNvSpPr>
            <a:spLocks noChangeArrowheads="1"/>
          </p:cNvSpPr>
          <p:nvPr/>
        </p:nvSpPr>
        <p:spPr bwMode="auto">
          <a:xfrm>
            <a:off x="4644975" y="2590800"/>
            <a:ext cx="308025" cy="2476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user1</cp:lastModifiedBy>
  <cp:revision>6</cp:revision>
  <dcterms:created xsi:type="dcterms:W3CDTF">2017-03-05T08:33:17Z</dcterms:created>
  <dcterms:modified xsi:type="dcterms:W3CDTF">2017-04-15T04:40:40Z</dcterms:modified>
</cp:coreProperties>
</file>